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56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940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8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42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90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06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89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41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4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6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06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28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B8B14-0E1D-46B7-9D53-449602C1BAE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1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46" y="498450"/>
            <a:ext cx="1323242" cy="132324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20588" y="692564"/>
            <a:ext cx="39125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國立嘉義大學植物醫學學系</a:t>
            </a:r>
            <a:endParaRPr lang="zh-TW" altLang="zh-TW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6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Department of Plant Medicine</a:t>
            </a:r>
            <a:endParaRPr lang="zh-TW" altLang="zh-TW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6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National Chiayi </a:t>
            </a:r>
            <a:r>
              <a:rPr lang="en-US" altLang="zh-TW" sz="16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University</a:t>
            </a:r>
            <a:endParaRPr lang="en-US" altLang="zh-TW" kern="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zh-TW" sz="1600" kern="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zh-TW" sz="16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</a:t>
            </a:r>
            <a:r>
              <a:rPr lang="zh-TW" altLang="en-US" sz="2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學位</a:t>
            </a:r>
            <a:r>
              <a:rPr lang="zh-TW" altLang="zh-TW" sz="2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</a:t>
            </a:r>
            <a:r>
              <a:rPr lang="zh-TW" altLang="en-US" sz="2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口試</a:t>
            </a:r>
            <a:endParaRPr lang="zh-TW" altLang="zh-TW" sz="2400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21128" y="3076490"/>
            <a:ext cx="6015741" cy="21452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論文題目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3226" y="5591567"/>
            <a:ext cx="6015741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口試學生：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TW" sz="2000" kern="10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時間：  年  月   日 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星期   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上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午    ：   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地點：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2551516" y="8599983"/>
            <a:ext cx="1754967" cy="44267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歡迎蒞臨指導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" y="0"/>
            <a:ext cx="6858001" cy="377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-2" y="9541260"/>
            <a:ext cx="6858001" cy="377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3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42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</dc:creator>
  <cp:lastModifiedBy>user</cp:lastModifiedBy>
  <cp:revision>13</cp:revision>
  <dcterms:created xsi:type="dcterms:W3CDTF">2020-06-22T17:40:26Z</dcterms:created>
  <dcterms:modified xsi:type="dcterms:W3CDTF">2021-08-02T05:24:00Z</dcterms:modified>
</cp:coreProperties>
</file>